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B76A30-8C5B-45B3-AB26-ED4563175BA5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CAAB39-33F5-475F-83A5-16FE60B000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nilearning.uow.edu.au/essay/4bi.html" TargetMode="External"/><Relationship Id="rId2" Type="http://schemas.openxmlformats.org/officeDocument/2006/relationships/hyperlink" Target="http://www.csu.edu.au/__data/assets/image/0003/82623/essay_structure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avoid it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Presenting someone else’s ideas as your own.</a:t>
            </a:r>
          </a:p>
          <a:p>
            <a:r>
              <a:rPr lang="en-US" dirty="0" smtClean="0"/>
              <a:t>Before you ask, yes, copying from Wikipedia is plagiarism.</a:t>
            </a:r>
          </a:p>
          <a:p>
            <a:r>
              <a:rPr lang="en-US" dirty="0" smtClean="0"/>
              <a:t>BUT!</a:t>
            </a:r>
          </a:p>
          <a:p>
            <a:r>
              <a:rPr lang="en-US" dirty="0" smtClean="0"/>
              <a:t>So is just taking someone’s ideas without referencing them.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Avoid?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Paraphrasing – Using someone’s ideas, putting it into your OWN words, then REFERENCING where you got the idea.</a:t>
            </a:r>
          </a:p>
          <a:p>
            <a:r>
              <a:rPr lang="en-US" dirty="0" smtClean="0"/>
              <a:t>Quoting – Less desirably, you could put the text directly as it’s read, then put it in quotation marks and explain where you got this quote.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74638"/>
            <a:ext cx="2743200" cy="4068762"/>
          </a:xfrm>
        </p:spPr>
        <p:txBody>
          <a:bodyPr/>
          <a:lstStyle/>
          <a:p>
            <a:r>
              <a:rPr lang="en-US" dirty="0" smtClean="0"/>
              <a:t>Reference</a:t>
            </a:r>
            <a:br>
              <a:rPr lang="en-US" dirty="0" smtClean="0"/>
            </a:br>
            <a:r>
              <a:rPr lang="en-US" dirty="0" smtClean="0"/>
              <a:t>Reference</a:t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pic>
        <p:nvPicPr>
          <p:cNvPr id="4" name="Content Placeholder 3" descr="essay_structure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762000"/>
            <a:ext cx="5334000" cy="49015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think The Matrix were great examples. I used online examples without referencing. This is plagiarism. This week definitely helped everyone to not make that </a:t>
            </a:r>
            <a:r>
              <a:rPr lang="en-US" smtClean="0"/>
              <a:t>mistake again!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http://www.csu.edu.au/__data/assets/image/0003/82623/essay_structure.gif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http://unilearning.uow.edu.au/essay/4bi.html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</TotalTime>
  <Words>140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Plagiarism</vt:lpstr>
      <vt:lpstr>What Is Plagiarism?</vt:lpstr>
      <vt:lpstr>Ways To Avoid?</vt:lpstr>
      <vt:lpstr>Reference Reference Reference</vt:lpstr>
      <vt:lpstr>Real Life Plagiarism?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Kastriot Osmani</dc:creator>
  <cp:lastModifiedBy>Kastriot Osmani</cp:lastModifiedBy>
  <cp:revision>8</cp:revision>
  <dcterms:created xsi:type="dcterms:W3CDTF">2012-10-09T19:11:56Z</dcterms:created>
  <dcterms:modified xsi:type="dcterms:W3CDTF">2012-10-09T20:23:30Z</dcterms:modified>
</cp:coreProperties>
</file>